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1228" r:id="rId6"/>
  </p:sldIdLst>
  <p:sldSz cx="9144000" cy="5143500" type="screen16x9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 Thompson" initials="CT" lastIdx="3" clrIdx="0">
    <p:extLst>
      <p:ext uri="{19B8F6BF-5375-455C-9EA6-DF929625EA0E}">
        <p15:presenceInfo xmlns:p15="http://schemas.microsoft.com/office/powerpoint/2012/main" userId="S::CThompson@USGA.org::39ac66c0-7e9d-4110-857b-767bd20dece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5F"/>
    <a:srgbClr val="E9EDF4"/>
    <a:srgbClr val="D0D8E8"/>
    <a:srgbClr val="4F81BD"/>
    <a:srgbClr val="FFFFFF"/>
    <a:srgbClr val="E6E6E6"/>
    <a:srgbClr val="F6F2B8"/>
    <a:srgbClr val="FFD3A7"/>
    <a:srgbClr val="FFCC6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1709" autoAdjust="0"/>
  </p:normalViewPr>
  <p:slideViewPr>
    <p:cSldViewPr snapToGrid="0">
      <p:cViewPr varScale="1">
        <p:scale>
          <a:sx n="124" d="100"/>
          <a:sy n="124" d="100"/>
        </p:scale>
        <p:origin x="438" y="10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e Thompson" userId="39ac66c0-7e9d-4110-857b-767bd20decee" providerId="ADAL" clId="{23A37868-FDE3-4018-9507-BE48F8ED5119}"/>
    <pc:docChg chg="modSld">
      <pc:chgData name="Cole Thompson" userId="39ac66c0-7e9d-4110-857b-767bd20decee" providerId="ADAL" clId="{23A37868-FDE3-4018-9507-BE48F8ED5119}" dt="2026-03-20T16:49:32.451" v="9" actId="1036"/>
      <pc:docMkLst>
        <pc:docMk/>
      </pc:docMkLst>
      <pc:sldChg chg="modSp mod">
        <pc:chgData name="Cole Thompson" userId="39ac66c0-7e9d-4110-857b-767bd20decee" providerId="ADAL" clId="{23A37868-FDE3-4018-9507-BE48F8ED5119}" dt="2026-03-20T16:49:32.451" v="9" actId="1036"/>
        <pc:sldMkLst>
          <pc:docMk/>
          <pc:sldMk cId="980280930" sldId="1228"/>
        </pc:sldMkLst>
        <pc:spChg chg="mod">
          <ac:chgData name="Cole Thompson" userId="39ac66c0-7e9d-4110-857b-767bd20decee" providerId="ADAL" clId="{23A37868-FDE3-4018-9507-BE48F8ED5119}" dt="2026-03-20T16:49:32.451" v="9" actId="1036"/>
          <ac:spMkLst>
            <pc:docMk/>
            <pc:sldMk cId="980280930" sldId="1228"/>
            <ac:spMk id="2" creationId="{45464C22-4E18-3664-6C1C-1B668C4DCA73}"/>
          </ac:spMkLst>
        </pc:spChg>
        <pc:spChg chg="mod">
          <ac:chgData name="Cole Thompson" userId="39ac66c0-7e9d-4110-857b-767bd20decee" providerId="ADAL" clId="{23A37868-FDE3-4018-9507-BE48F8ED5119}" dt="2026-03-20T16:49:32.451" v="9" actId="1036"/>
          <ac:spMkLst>
            <pc:docMk/>
            <pc:sldMk cId="980280930" sldId="1228"/>
            <ac:spMk id="9" creationId="{3FD94A68-5E01-6754-9AF3-3CC526DB88E4}"/>
          </ac:spMkLst>
        </pc:spChg>
        <pc:graphicFrameChg chg="modGraphic">
          <ac:chgData name="Cole Thompson" userId="39ac66c0-7e9d-4110-857b-767bd20decee" providerId="ADAL" clId="{23A37868-FDE3-4018-9507-BE48F8ED5119}" dt="2026-03-20T16:48:23.496" v="5" actId="20577"/>
          <ac:graphicFrameMkLst>
            <pc:docMk/>
            <pc:sldMk cId="980280930" sldId="1228"/>
            <ac:graphicFrameMk id="10" creationId="{663CE1E8-2473-4660-A6EB-08FD9C0E47C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B1301-2754-4BDA-927E-F505B1D2F6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1E380-4EEA-4351-8825-8D9B7116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24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1E380-4EEA-4351-8825-8D9B7116AF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8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9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0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8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1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8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5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1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53134-F78B-4181-B0EF-FF29B6EA6919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CE7AA-51E4-4F6E-8593-296E40959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8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46174" y="4518398"/>
            <a:ext cx="8638571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D2CFC45-1DE2-48AC-A742-6DE4196CEBD2}"/>
              </a:ext>
            </a:extLst>
          </p:cNvPr>
          <p:cNvSpPr txBox="1"/>
          <p:nvPr/>
        </p:nvSpPr>
        <p:spPr>
          <a:xfrm>
            <a:off x="161827" y="1628234"/>
            <a:ext cx="8769448" cy="1723549"/>
          </a:xfrm>
          <a:prstGeom prst="rect">
            <a:avLst/>
          </a:prstGeom>
          <a:noFill/>
        </p:spPr>
        <p:txBody>
          <a:bodyPr wrap="square" numCol="1" spcCol="274320" rtlCol="0">
            <a:spAutoFit/>
          </a:bodyPr>
          <a:lstStyle/>
          <a:p>
            <a:pPr>
              <a:tabLst>
                <a:tab pos="571500" algn="r"/>
              </a:tabLst>
            </a:pPr>
            <a:r>
              <a:rPr lang="en-US" sz="1600" b="1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Principal Investigator(s)</a:t>
            </a:r>
          </a:p>
          <a:p>
            <a:pPr marL="285750" indent="-285750">
              <a:buFont typeface="Courier New" panose="02070309020205020404" pitchFamily="49" charset="0"/>
              <a:buChar char="o"/>
              <a:tabLst>
                <a:tab pos="571500" algn="r"/>
              </a:tabLst>
            </a:pPr>
            <a:r>
              <a:rPr lang="en-US" sz="1600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Name</a:t>
            </a:r>
          </a:p>
          <a:p>
            <a:pPr>
              <a:tabLst>
                <a:tab pos="571500" algn="r"/>
              </a:tabLst>
            </a:pPr>
            <a:endParaRPr lang="en-US" sz="1600" dirty="0">
              <a:latin typeface="National Light" pitchFamily="2" charset="0"/>
              <a:ea typeface="National Light" pitchFamily="2" charset="0"/>
              <a:cs typeface="National Light" pitchFamily="2" charset="0"/>
            </a:endParaRPr>
          </a:p>
          <a:p>
            <a:pPr>
              <a:tabLst>
                <a:tab pos="571500" algn="r"/>
              </a:tabLst>
            </a:pPr>
            <a:r>
              <a:rPr lang="en-US" sz="1600" b="1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Objective(s)</a:t>
            </a:r>
          </a:p>
          <a:p>
            <a:pPr marL="342900" indent="-342900">
              <a:buFont typeface="+mj-lt"/>
              <a:buAutoNum type="arabicPeriod"/>
              <a:tabLst>
                <a:tab pos="571500" algn="r"/>
              </a:tabLst>
            </a:pPr>
            <a:r>
              <a:rPr lang="en-US" sz="1400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Objective 1</a:t>
            </a:r>
          </a:p>
          <a:p>
            <a:pPr marL="342900" indent="-342900">
              <a:buFont typeface="+mj-lt"/>
              <a:buAutoNum type="arabicPeriod"/>
              <a:tabLst>
                <a:tab pos="571500" algn="r"/>
              </a:tabLst>
            </a:pPr>
            <a:r>
              <a:rPr lang="en-US" sz="1400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Objective 2</a:t>
            </a:r>
          </a:p>
          <a:p>
            <a:pPr marL="342900" indent="-342900">
              <a:buFont typeface="+mj-lt"/>
              <a:buAutoNum type="arabicPeriod"/>
              <a:tabLst>
                <a:tab pos="571500" algn="r"/>
              </a:tabLst>
            </a:pPr>
            <a:r>
              <a:rPr lang="en-US" sz="1400" dirty="0"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Objective 3</a:t>
            </a:r>
          </a:p>
        </p:txBody>
      </p:sp>
      <p:graphicFrame>
        <p:nvGraphicFramePr>
          <p:cNvPr id="10" name="Table 16">
            <a:extLst>
              <a:ext uri="{FF2B5EF4-FFF2-40B4-BE49-F238E27FC236}">
                <a16:creationId xmlns:a16="http://schemas.microsoft.com/office/drawing/2014/main" id="{663CE1E8-2473-4660-A6EB-08FD9C0E4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744121"/>
              </p:ext>
            </p:extLst>
          </p:nvPr>
        </p:nvGraphicFramePr>
        <p:xfrm>
          <a:off x="7650587" y="136954"/>
          <a:ext cx="1454203" cy="1397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4393">
                  <a:extLst>
                    <a:ext uri="{9D8B030D-6E8A-4147-A177-3AD203B41FA5}">
                      <a16:colId xmlns:a16="http://schemas.microsoft.com/office/drawing/2014/main" val="823748233"/>
                    </a:ext>
                  </a:extLst>
                </a:gridCol>
                <a:gridCol w="262914">
                  <a:extLst>
                    <a:ext uri="{9D8B030D-6E8A-4147-A177-3AD203B41FA5}">
                      <a16:colId xmlns:a16="http://schemas.microsoft.com/office/drawing/2014/main" val="3769168627"/>
                    </a:ext>
                  </a:extLst>
                </a:gridCol>
                <a:gridCol w="656896">
                  <a:extLst>
                    <a:ext uri="{9D8B030D-6E8A-4147-A177-3AD203B41FA5}">
                      <a16:colId xmlns:a16="http://schemas.microsoft.com/office/drawing/2014/main" val="2143509235"/>
                    </a:ext>
                  </a:extLst>
                </a:gridCol>
              </a:tblGrid>
              <a:tr h="27941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Year</a:t>
                      </a:r>
                    </a:p>
                  </a:txBody>
                  <a:tcPr>
                    <a:solidFill>
                      <a:srgbClr val="00365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Amount</a:t>
                      </a:r>
                    </a:p>
                  </a:txBody>
                  <a:tcPr>
                    <a:solidFill>
                      <a:srgbClr val="0036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792789"/>
                  </a:ext>
                </a:extLst>
              </a:tr>
              <a:tr h="27941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6313"/>
                  </a:ext>
                </a:extLst>
              </a:tr>
              <a:tr h="27941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072010"/>
                  </a:ext>
                </a:extLst>
              </a:tr>
              <a:tr h="279416">
                <a:tc>
                  <a:txBody>
                    <a:bodyPr/>
                    <a:lstStyle/>
                    <a:p>
                      <a:r>
                        <a:rPr lang="en-US" sz="120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2029</a:t>
                      </a:r>
                      <a:endParaRPr lang="en-US" sz="1200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$</a:t>
                      </a:r>
                      <a:endParaRPr lang="en-US" sz="1200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300528"/>
                  </a:ext>
                </a:extLst>
              </a:tr>
              <a:tr h="27941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National Light" pitchFamily="2" charset="0"/>
                          <a:ea typeface="National Light" pitchFamily="2" charset="0"/>
                          <a:cs typeface="National Light" pitchFamily="2" charset="0"/>
                        </a:rPr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dirty="0">
                        <a:latin typeface="National Light" pitchFamily="2" charset="0"/>
                        <a:ea typeface="National Light" pitchFamily="2" charset="0"/>
                        <a:cs typeface="National Ligh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139024"/>
                  </a:ext>
                </a:extLst>
              </a:tr>
            </a:tbl>
          </a:graphicData>
        </a:graphic>
      </p:graphicFrame>
      <p:sp>
        <p:nvSpPr>
          <p:cNvPr id="5" name="Title 4"/>
          <p:cNvSpPr txBox="1">
            <a:spLocks/>
          </p:cNvSpPr>
          <p:nvPr/>
        </p:nvSpPr>
        <p:spPr>
          <a:xfrm>
            <a:off x="161827" y="141339"/>
            <a:ext cx="7440056" cy="975789"/>
          </a:xfrm>
          <a:prstGeom prst="rect">
            <a:avLst/>
          </a:prstGeom>
          <a:solidFill>
            <a:srgbClr val="00365F"/>
          </a:solidFill>
        </p:spPr>
        <p:txBody>
          <a:bodyPr vert="horz" lIns="0" tIns="0" rIns="0" bIns="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i="0" kern="1200">
                <a:solidFill>
                  <a:srgbClr val="1F73C7"/>
                </a:solidFill>
                <a:latin typeface="National-Light"/>
                <a:ea typeface="+mj-ea"/>
                <a:cs typeface="National-Light"/>
              </a:defRPr>
            </a:lvl1pPr>
          </a:lstStyle>
          <a:p>
            <a:pPr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39756B-F277-4197-8512-D1DA2C877614}"/>
              </a:ext>
            </a:extLst>
          </p:cNvPr>
          <p:cNvSpPr txBox="1"/>
          <p:nvPr/>
        </p:nvSpPr>
        <p:spPr>
          <a:xfrm>
            <a:off x="904114" y="383304"/>
            <a:ext cx="6559966" cy="369332"/>
          </a:xfrm>
          <a:prstGeom prst="rect">
            <a:avLst/>
          </a:prstGeom>
          <a:noFill/>
          <a:ln>
            <a:solidFill>
              <a:srgbClr val="00365F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464C22-4E18-3664-6C1C-1B668C4DCA73}"/>
              </a:ext>
            </a:extLst>
          </p:cNvPr>
          <p:cNvSpPr/>
          <p:nvPr/>
        </p:nvSpPr>
        <p:spPr>
          <a:xfrm>
            <a:off x="5906789" y="1869799"/>
            <a:ext cx="3191037" cy="3198471"/>
          </a:xfrm>
          <a:prstGeom prst="rect">
            <a:avLst/>
          </a:prstGeom>
          <a:solidFill>
            <a:srgbClr val="00365F"/>
          </a:solidFill>
          <a:ln>
            <a:solidFill>
              <a:srgbClr val="0036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D94A68-5E01-6754-9AF3-3CC526DB88E4}"/>
              </a:ext>
            </a:extLst>
          </p:cNvPr>
          <p:cNvSpPr txBox="1"/>
          <p:nvPr/>
        </p:nvSpPr>
        <p:spPr>
          <a:xfrm>
            <a:off x="5906789" y="2662016"/>
            <a:ext cx="31910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If desired, the summary slide may contain one image, table, or figure.</a:t>
            </a:r>
          </a:p>
          <a:p>
            <a:pPr algn="ctr"/>
            <a:endParaRPr lang="en-US" dirty="0">
              <a:solidFill>
                <a:schemeClr val="bg1"/>
              </a:solidFill>
              <a:latin typeface="National Light" pitchFamily="2" charset="0"/>
              <a:ea typeface="National Light" pitchFamily="2" charset="0"/>
              <a:cs typeface="National Light" pitchFamily="2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National Light" pitchFamily="2" charset="0"/>
                <a:ea typeface="National Light" pitchFamily="2" charset="0"/>
                <a:cs typeface="National Light" pitchFamily="2" charset="0"/>
              </a:rPr>
              <a:t>This box is a placeholder. Please delete and replace.</a:t>
            </a:r>
          </a:p>
        </p:txBody>
      </p:sp>
    </p:spTree>
    <p:extLst>
      <p:ext uri="{BB962C8B-B14F-4D97-AF65-F5344CB8AC3E}">
        <p14:creationId xmlns:p14="http://schemas.microsoft.com/office/powerpoint/2010/main" val="9802809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8.0&quot;&gt;&lt;object type=&quot;1&quot; unique_id=&quot;10001&quot;&gt;&lt;object type=&quot;2&quot; unique_id=&quot;10193&quot;&gt;&lt;object type=&quot;3&quot; unique_id=&quot;10194&quot;&gt;&lt;property id=&quot;20148&quot; value=&quot;5&quot;/&gt;&lt;property id=&quot;20300&quot; value=&quot;Slide 1 - &amp;quot;Driving Value to Golf Facilities&amp;quot;&quot;/&gt;&lt;property id=&quot;20307&quot; value=&quot;256&quot;/&gt;&lt;/object&gt;&lt;object type=&quot;3&quot; unique_id=&quot;10195&quot;&gt;&lt;property id=&quot;20148&quot; value=&quot;5&quot;/&gt;&lt;property id=&quot;20300&quot; value=&quot;Slide 2&quot;/&gt;&lt;property id=&quot;20307&quot; value=&quot;257&quot;/&gt;&lt;/object&gt;&lt;object type=&quot;3&quot; unique_id=&quot;10228&quot;&gt;&lt;property id=&quot;20148&quot; value=&quot;5&quot;/&gt;&lt;property id=&quot;20300&quot; value=&quot;Slide 3&quot;/&gt;&lt;property id=&quot;20307&quot; value=&quot;259&quot;/&gt;&lt;/object&gt;&lt;object type=&quot;3&quot; unique_id=&quot;10229&quot;&gt;&lt;property id=&quot;20148&quot; value=&quot;5&quot;/&gt;&lt;property id=&quot;20300&quot; value=&quot;Slide 4&quot;/&gt;&lt;property id=&quot;20307&quot; value=&quot;258&quot;/&gt;&lt;/object&gt;&lt;object type=&quot;3&quot; unique_id=&quot;10350&quot;&gt;&lt;property id=&quot;20148&quot; value=&quot;5&quot;/&gt;&lt;property id=&quot;20300&quot; value=&quot;Slide 5&quot;/&gt;&lt;property id=&quot;20307&quot; value=&quot;260&quot;/&gt;&lt;/object&gt;&lt;object type=&quot;3&quot; unique_id=&quot;10386&quot;&gt;&lt;property id=&quot;20148&quot; value=&quot;5&quot;/&gt;&lt;property id=&quot;20300&quot; value=&quot;Slide 6&quot;/&gt;&lt;property id=&quot;20307&quot; value=&quot;261&quot;/&gt;&lt;/object&gt;&lt;object type=&quot;3&quot; unique_id=&quot;10571&quot;&gt;&lt;property id=&quot;20148&quot; value=&quot;5&quot;/&gt;&lt;property id=&quot;20300&quot; value=&quot;Slide 7&quot;/&gt;&lt;property id=&quot;20307&quot; value=&quot;263&quot;/&gt;&lt;/object&gt;&lt;object type=&quot;3&quot; unique_id=&quot;10572&quot;&gt;&lt;property id=&quot;20148&quot; value=&quot;5&quot;/&gt;&lt;property id=&quot;20300&quot; value=&quot;Slide 8&quot;/&gt;&lt;property id=&quot;20307&quot; value=&quot;262&quot;/&gt;&lt;/object&gt;&lt;object type=&quot;3&quot; unique_id=&quot;10660&quot;&gt;&lt;property id=&quot;20148&quot; value=&quot;5&quot;/&gt;&lt;property id=&quot;20300&quot; value=&quot;Slide 10&quot;/&gt;&lt;property id=&quot;20307&quot; value=&quot;266&quot;/&gt;&lt;/object&gt;&lt;object type=&quot;3&quot; unique_id=&quot;10661&quot;&gt;&lt;property id=&quot;20148&quot; value=&quot;5&quot;/&gt;&lt;property id=&quot;20300&quot; value=&quot;Slide 9&quot;/&gt;&lt;property id=&quot;20307&quot; value=&quot;264&quot;/&gt;&lt;/object&gt;&lt;object type=&quot;3&quot; unique_id=&quot;10662&quot;&gt;&lt;property id=&quot;20148&quot; value=&quot;5&quot;/&gt;&lt;property id=&quot;20300&quot; value=&quot;Slide 11&quot;/&gt;&lt;property id=&quot;20307&quot; value=&quot;265&quot;/&gt;&lt;/object&gt;&lt;object type=&quot;3&quot; unique_id=&quot;27135&quot;&gt;&lt;property id=&quot;20148&quot; value=&quot;5&quot;/&gt;&lt;property id=&quot;20300&quot; value=&quot;Slide 13&quot;/&gt;&lt;property id=&quot;20307&quot; value=&quot;268&quot;/&gt;&lt;/object&gt;&lt;object type=&quot;3&quot; unique_id=&quot;27136&quot;&gt;&lt;property id=&quot;20148&quot; value=&quot;5&quot;/&gt;&lt;property id=&quot;20300&quot; value=&quot;Slide 14&quot;/&gt;&lt;property id=&quot;20307&quot; value=&quot;269&quot;/&gt;&lt;/object&gt;&lt;object type=&quot;3&quot; unique_id=&quot;27505&quot;&gt;&lt;property id=&quot;20148&quot; value=&quot;5&quot;/&gt;&lt;property id=&quot;20300&quot; value=&quot;Slide 12 - &amp;quot;Delivering Information&amp;quot;&quot;/&gt;&lt;property id=&quot;20307&quot; value=&quot;270&quot;/&gt;&lt;/object&gt;&lt;/object&gt;&lt;object type=&quot;8&quot; unique_id=&quot;1019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44B4BC763C0A4CB243268A9C925A27" ma:contentTypeVersion="4" ma:contentTypeDescription="Create a new document." ma:contentTypeScope="" ma:versionID="9fdc52aba1b2591502c97d0cb818de0e">
  <xsd:schema xmlns:xsd="http://www.w3.org/2001/XMLSchema" xmlns:xs="http://www.w3.org/2001/XMLSchema" xmlns:p="http://schemas.microsoft.com/office/2006/metadata/properties" xmlns:ns2="b1c53593-658c-4f03-9b6c-501e9b0d2194" xmlns:ns3="9b38520d-9b97-469e-bfd3-f24ca48a4b3f" xmlns:ns4="db011586-7c9f-4a9f-81f5-f86d8c398460" targetNamespace="http://schemas.microsoft.com/office/2006/metadata/properties" ma:root="true" ma:fieldsID="1e20c9d9c9a3150da92ebbbc46320b61" ns2:_="" ns3:_="" ns4:_="">
    <xsd:import namespace="b1c53593-658c-4f03-9b6c-501e9b0d2194"/>
    <xsd:import namespace="9b38520d-9b97-469e-bfd3-f24ca48a4b3f"/>
    <xsd:import namespace="db011586-7c9f-4a9f-81f5-f86d8c39846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53593-658c-4f03-9b6c-501e9b0d219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8520d-9b97-469e-bfd3-f24ca48a4b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011586-7c9f-4a9f-81f5-f86d8c39846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02697A-99CC-453B-B229-CE76EC79A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c53593-658c-4f03-9b6c-501e9b0d2194"/>
    <ds:schemaRef ds:uri="9b38520d-9b97-469e-bfd3-f24ca48a4b3f"/>
    <ds:schemaRef ds:uri="db011586-7c9f-4a9f-81f5-f86d8c3984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78D2FA-202B-4FB0-BB67-B4842E142AB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ED10AF5-91E8-4454-A5DB-308A57A79CF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6D34209-8417-413D-A1DE-77E29A3E6EAC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fe148b10-8c66-436d-a2fc-81d83b88a336}" enabled="1" method="Privileged" siteId="{17abf708-3a06-4391-bdbd-06808d1b9f8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8056</TotalTime>
  <Words>55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National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Dunlap</dc:creator>
  <cp:lastModifiedBy>Cole Thompson</cp:lastModifiedBy>
  <cp:revision>6</cp:revision>
  <dcterms:created xsi:type="dcterms:W3CDTF">2016-03-04T15:43:40Z</dcterms:created>
  <dcterms:modified xsi:type="dcterms:W3CDTF">2026-03-20T16:49:36Z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0x010100ED44B4BC763C0A4CB243268A9C925A27</vt:lpwstr>
  </property>
</Properties>
</file>